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лавие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16" name="Контейнер за 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15.3.2019 г.</a:t>
            </a:fld>
            <a:endParaRPr lang="bg-BG"/>
          </a:p>
        </p:txBody>
      </p:sp>
      <p:sp>
        <p:nvSpPr>
          <p:cNvPr id="2" name="Контейнер за долния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Контейнер за номер н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15.3.2019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15.3.2019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лавие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7" name="Контейнер за съдържани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15.3.2019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9" name="Контейнер за 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15.3.2019 г.</a:t>
            </a:fld>
            <a:endParaRPr lang="bg-BG"/>
          </a:p>
        </p:txBody>
      </p:sp>
      <p:sp>
        <p:nvSpPr>
          <p:cNvPr id="11" name="Контейнер за долния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лавие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15.3.2019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лавие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25" name="Текстов контейне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8" name="Контейнер за съдържани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15.3.2019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2" name="Контейнер за 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15.3.2019 г.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15.3.2019 г.</a:t>
            </a:fld>
            <a:endParaRPr lang="bg-BG"/>
          </a:p>
        </p:txBody>
      </p:sp>
      <p:sp>
        <p:nvSpPr>
          <p:cNvPr id="24" name="Контейнер за долния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Контейнер за 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15.3.2019 г.</a:t>
            </a:fld>
            <a:endParaRPr lang="bg-BG"/>
          </a:p>
        </p:txBody>
      </p:sp>
      <p:sp>
        <p:nvSpPr>
          <p:cNvPr id="29" name="Контейнер за долния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нтейнер за картина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15.3.2019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Контейнер за номер н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Заглавие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6" name="Текстов контейне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ов контейне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15.3.2019 г.</a:t>
            </a:fld>
            <a:endParaRPr lang="bg-BG"/>
          </a:p>
        </p:txBody>
      </p:sp>
      <p:sp>
        <p:nvSpPr>
          <p:cNvPr id="28" name="Контейнер за долния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заглавие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54200833_638523136618390_539169751154504499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145" y="332656"/>
            <a:ext cx="8660105" cy="6192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 descr="53292310_817626531904577_86664456032674119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88640"/>
            <a:ext cx="3909053" cy="2931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Картина 6" descr="31169447_2191982207494833_192493475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268760"/>
            <a:ext cx="3651870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Текстово поле 7"/>
          <p:cNvSpPr txBox="1"/>
          <p:nvPr/>
        </p:nvSpPr>
        <p:spPr>
          <a:xfrm>
            <a:off x="5004048" y="3717032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ДГ “Щастливо детство”с.Брест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е детско заведение,намиращо се в централната част на едно от най-големите села в Плевенска област,чийто история и културни паметници разказват за славното минало. В детската градина се провеждат много инициативи съвместно с читалището в селото.</a:t>
            </a:r>
            <a:endParaRPr lang="bg-BG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30710391_1594408847344429_72162280843589189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2859782" cy="3813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Картина 4" descr="30727783_1594409267344387_216841285098697264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00808"/>
            <a:ext cx="3489852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Текстово поле 6"/>
          <p:cNvSpPr txBox="1"/>
          <p:nvPr/>
        </p:nvSpPr>
        <p:spPr>
          <a:xfrm>
            <a:off x="395536" y="4437112"/>
            <a:ext cx="464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Децата с радост посещават известните културни паметници,разказващи за местните герои.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рамките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допълнителните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педагогическо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взаимодействие се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работи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темата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Оттук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започва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обичта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"-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издирване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проучване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местния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фолклор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5508104" y="260648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Едно от любимите им занимания е малките екскурзии,които си организират с учителките от детската градина.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29871823_1582327801885867_111102300138259697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5040560" cy="2451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Картина 4" descr="29694561_1582332611885386_534242749541804645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700808"/>
            <a:ext cx="3003798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Картина 5" descr="29178619_1559073790877935_214334165633040387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3093" y="3284984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Текстово поле 6"/>
          <p:cNvSpPr txBox="1"/>
          <p:nvPr/>
        </p:nvSpPr>
        <p:spPr>
          <a:xfrm>
            <a:off x="5868144" y="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Една от големите  ни придобивки   е интерактивната дъска, спечелена  по Национална програма на МОН.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29177119_1559073394211308_106903893980560221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Картина 4" descr="25591721_1474898912628757_241069499205467377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187957" cy="2355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Картина 5" descr="34051741_1638375856281061_2482261174603743232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260648"/>
            <a:ext cx="4572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Картина 6" descr="43678747_1843454945773150_5227394022967869440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356992"/>
            <a:ext cx="4091947" cy="306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Текстово поле 7"/>
          <p:cNvSpPr txBox="1"/>
          <p:nvPr/>
        </p:nvSpPr>
        <p:spPr>
          <a:xfrm>
            <a:off x="683568" y="602128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smtClean="0">
                <a:latin typeface="Times New Roman" pitchFamily="18" charset="0"/>
                <a:cs typeface="Times New Roman" pitchFamily="18" charset="0"/>
              </a:rPr>
              <a:t>ДГ”Щастливо детство”с.Брест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bg-BG" sz="1600" smtClean="0">
                <a:latin typeface="Times New Roman" pitchFamily="18" charset="0"/>
                <a:cs typeface="Times New Roman" pitchFamily="18" charset="0"/>
              </a:rPr>
              <a:t>правилното място,  </a:t>
            </a:r>
            <a:r>
              <a:rPr lang="bg-BG" sz="1600" dirty="0" smtClean="0">
                <a:latin typeface="Times New Roman" pitchFamily="18" charset="0"/>
                <a:cs typeface="Times New Roman" pitchFamily="18" charset="0"/>
              </a:rPr>
              <a:t>на което вашите деца ще бъдат щастливи </a:t>
            </a:r>
            <a:r>
              <a:rPr lang="bg-BG" sz="1600" smtClean="0">
                <a:latin typeface="Times New Roman" pitchFamily="18" charset="0"/>
                <a:cs typeface="Times New Roman" pitchFamily="18" charset="0"/>
              </a:rPr>
              <a:t>и обичани.</a:t>
            </a:r>
            <a:endParaRPr lang="bg-BG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ътуване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ътуване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ътуване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2852</TotalTime>
  <Words>109</Words>
  <Application>Microsoft Office PowerPoint</Application>
  <PresentationFormat>Презентация на цял екран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6" baseType="lpstr">
      <vt:lpstr>Пътуване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ДЕТСКА ГРАДИНА</cp:lastModifiedBy>
  <cp:revision>12</cp:revision>
  <dcterms:created xsi:type="dcterms:W3CDTF">2019-03-11T11:40:50Z</dcterms:created>
  <dcterms:modified xsi:type="dcterms:W3CDTF">2019-03-15T10:52:44Z</dcterms:modified>
</cp:coreProperties>
</file>